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adobe.com/expres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hyperlink" Target="https://en.actionboun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trello.com/areadnecourse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5334000" cy="20573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MAKING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LESSONS MORE INTERESTING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FUN ACTIVITIES, GAMES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ICT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USAGE”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KALAMATA, GRECIA  IUNIE 2021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6640"/>
            <a:ext cx="2743200" cy="6123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3" y="2819400"/>
            <a:ext cx="524156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73" y="-2895600"/>
            <a:ext cx="5486400" cy="122464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33" y="3276600"/>
            <a:ext cx="1604467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0782"/>
            <a:ext cx="1924120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Adobe </a:t>
            </a:r>
            <a:r>
              <a:rPr lang="ro-RO" b="1" dirty="0" smtClean="0"/>
              <a:t>Spark </a:t>
            </a:r>
            <a:r>
              <a:rPr lang="ro-RO" dirty="0" smtClean="0">
                <a:hlinkClick r:id="rId2"/>
              </a:rPr>
              <a:t>https</a:t>
            </a:r>
            <a:r>
              <a:rPr lang="ro-RO" dirty="0">
                <a:hlinkClick r:id="rId2"/>
              </a:rPr>
              <a:t>://www.adobe.com/express</a:t>
            </a:r>
            <a:r>
              <a:rPr lang="ro-RO" dirty="0" smtClean="0">
                <a:hlinkClick r:id="rId2"/>
              </a:rPr>
              <a:t>/</a:t>
            </a:r>
            <a:r>
              <a:rPr lang="ro-RO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86800" cy="3909060"/>
          </a:xfrm>
        </p:spPr>
      </p:pic>
    </p:spTree>
    <p:extLst>
      <p:ext uri="{BB962C8B-B14F-4D97-AF65-F5344CB8AC3E}">
        <p14:creationId xmlns:p14="http://schemas.microsoft.com/office/powerpoint/2010/main" val="352587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4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Modalități simple de a folosi videoclipuri in clasa sau in proiectele școlare. Editarea filmulețelor si crearea unor prezentari interactive.</a:t>
            </a:r>
          </a:p>
          <a:p>
            <a:pPr marL="0" indent="0">
              <a:buNone/>
            </a:pP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Mentimeter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://www.mentimeter.com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00400"/>
            <a:ext cx="5757333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1800"/>
            <a:ext cx="2914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5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STEM 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3164754" cy="57541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91" y="1613595"/>
            <a:ext cx="2069293" cy="2759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9891" y="583722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A se viziona filmuletele din atasament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578959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6</a:t>
            </a:r>
            <a:br>
              <a:rPr lang="ro-R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Excursie educațională </a:t>
            </a:r>
            <a:r>
              <a:rPr lang="ro-R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ro-RO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ntr-un sit arheologic ,,Ancient Messini”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013618"/>
            <a:ext cx="8229600" cy="4525963"/>
          </a:xfrm>
        </p:spPr>
        <p:txBody>
          <a:bodyPr>
            <a:normAutofit/>
          </a:bodyPr>
          <a:lstStyle/>
          <a:p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Situl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arheologic Messini - situat la doar 30 km distanta de Kalamata, la poalele dealului Ithomi, langa satul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Mavrommati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este unul dintre cele mai importante situri din Grecia, iar excavarea acestuia s-a desfasurat pe etape, vreme de cativa zeci de ani datorita dimensiunilor sale foarte mari. Din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se poate vizita...aici putem vedea : temple, pereti si ,,institutii publice,, ca teatrul, stadionul, baii comunale, piață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un zid lung de 9 km ce incercuia orasul si il proteja, mai putin in partea de nord unde dealul Ithomi era o fortareata naturala. Intrarea se facea printr.o poarta cu diametru de 19m ( se creaza ecou acolo) Legendele locale spun ca in aceste locuri s-a nascut Zeus, nu in Creta, acesta fiind crescut de catre nimfele Neda si Ithomi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8" y="3429000"/>
            <a:ext cx="71437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7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624695"/>
            <a:ext cx="7143750" cy="3219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-13855"/>
            <a:ext cx="1648690" cy="3680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82" y="2389909"/>
            <a:ext cx="2014118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781"/>
            <a:ext cx="27432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4" y="-13855"/>
            <a:ext cx="5262703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6" y="2357870"/>
            <a:ext cx="2726461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7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8229600" cy="4525963"/>
          </a:xfrm>
        </p:spPr>
        <p:txBody>
          <a:bodyPr/>
          <a:lstStyle/>
          <a:p>
            <a:r>
              <a:rPr lang="ro-RO" dirty="0" smtClean="0"/>
              <a:t>Evaluarea și primirea certificatelor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Descrierea</a:t>
            </a:r>
            <a:r>
              <a:rPr lang="en-US" dirty="0" smtClean="0"/>
              <a:t> </a:t>
            </a:r>
            <a:r>
              <a:rPr lang="en-US" dirty="0" err="1" smtClean="0"/>
              <a:t>cursului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5029200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+mj-lt"/>
              </a:rPr>
              <a:t>Cursul </a:t>
            </a:r>
            <a:r>
              <a:rPr lang="vi-VN" sz="2400" b="1" i="1" dirty="0">
                <a:latin typeface="+mj-lt"/>
              </a:rPr>
              <a:t>,,Making lessons more interesting by fun activities, games and ICT usage”  </a:t>
            </a:r>
            <a:r>
              <a:rPr lang="vi-VN" sz="2400" dirty="0">
                <a:latin typeface="+mj-lt"/>
              </a:rPr>
              <a:t>propune desfășurarea unor activități ce constau în folosirea unor metode inovatoare și creative de predare, jocuri și discuții cu scopul de a dobândi diferite cunoștințe, de a încuraja folosirea metodelor creative la clasă și de a  utiliza eficient și adecvat  </a:t>
            </a:r>
            <a:r>
              <a:rPr lang="en-US" sz="2400" dirty="0" smtClean="0">
                <a:latin typeface="+mj-lt"/>
              </a:rPr>
              <a:t>T</a:t>
            </a:r>
            <a:r>
              <a:rPr lang="vi-VN" sz="2400" dirty="0" smtClean="0">
                <a:latin typeface="+mj-lt"/>
              </a:rPr>
              <a:t>ic-ul </a:t>
            </a:r>
            <a:r>
              <a:rPr lang="vi-VN" sz="2400" dirty="0">
                <a:latin typeface="+mj-lt"/>
              </a:rPr>
              <a:t>la orele de </a:t>
            </a:r>
            <a:r>
              <a:rPr lang="vi-VN" sz="2400" dirty="0" smtClean="0">
                <a:latin typeface="+mj-lt"/>
              </a:rPr>
              <a:t>cur</a:t>
            </a:r>
            <a:r>
              <a:rPr lang="en-US" sz="2400" dirty="0" smtClean="0">
                <a:latin typeface="+mj-lt"/>
              </a:rPr>
              <a:t>s.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2819400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desf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urate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ro-RO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Bun venit in Kalamata !” </a:t>
            </a:r>
          </a:p>
          <a:p>
            <a:pPr marL="0" indent="0"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Prezentarea grupului -introducere in curs și turul Școlii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Areadne Lifelong Learning Center, Kalamata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52750"/>
            <a:ext cx="27432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2971800"/>
            <a:ext cx="2743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14" y="2912918"/>
            <a:ext cx="2757488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2400"/>
            <a:ext cx="8642373" cy="4525963"/>
          </a:xfrm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2</a:t>
            </a:r>
          </a:p>
          <a:p>
            <a:pPr marL="0" indent="0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Crearea de jocuri și ghiduri interactive cu ajutorul telefonului mobil. Diverse instrumente web.</a:t>
            </a:r>
          </a:p>
          <a:p>
            <a:pPr marL="0" indent="0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o-R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BOUND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://en.actionbound.com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9505"/>
            <a:ext cx="3200400" cy="159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" y="1593273"/>
            <a:ext cx="1490769" cy="299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42" y="3849633"/>
            <a:ext cx="4906715" cy="2444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64" y="1981200"/>
            <a:ext cx="2090709" cy="4196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" y="4343400"/>
            <a:ext cx="173355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Trello</a:t>
            </a:r>
            <a:br>
              <a:rPr lang="ro-RO" dirty="0"/>
            </a:br>
            <a:r>
              <a:rPr lang="ro-RO" dirty="0">
                <a:hlinkClick r:id="rId2"/>
              </a:rPr>
              <a:t>https://</a:t>
            </a:r>
            <a:r>
              <a:rPr lang="ro-RO" dirty="0" smtClean="0">
                <a:hlinkClick r:id="rId2"/>
              </a:rPr>
              <a:t>trello.com/areadnecourse01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6" y="4204855"/>
            <a:ext cx="5447917" cy="2451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00200"/>
            <a:ext cx="5757333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92036"/>
            <a:ext cx="280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71800" y="-228600"/>
            <a:ext cx="8229600" cy="1143000"/>
          </a:xfrm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3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4525963"/>
          </a:xfrm>
        </p:spPr>
        <p:txBody>
          <a:bodyPr>
            <a:normAutofit/>
          </a:bodyPr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Vizitarea centrului istoric din Kalamata- Punct de început ,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,Biserica Ypapanti ” (Catedrala din Kalamata )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 Legătura culturală între centrul istoric vechi și cel din zilele noastre.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9272"/>
            <a:ext cx="8839200" cy="39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3584928"/>
            <a:ext cx="7211291" cy="160966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08" y="0"/>
            <a:ext cx="1467917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8" y="2819400"/>
            <a:ext cx="1993392" cy="444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5" y="0"/>
            <a:ext cx="191170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3934691" cy="2951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354943"/>
            <a:ext cx="7696200" cy="346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5418" y="5638659"/>
            <a:ext cx="131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Școala de muzică din Kalamata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36" y="-13855"/>
            <a:ext cx="5261264" cy="39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4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73" y="-119174"/>
            <a:ext cx="3028950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84" y="2817091"/>
            <a:ext cx="3048000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30" y="13855"/>
            <a:ext cx="3123369" cy="697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242"/>
            <a:ext cx="1567892" cy="349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92" y="3392878"/>
            <a:ext cx="1536192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0" y="-20782"/>
            <a:ext cx="2881363" cy="3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364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,,MAKING LESSONS MORE INTERESTING  BY FUN ACTIVITIES, GAMES  AND  ICT USAGE”</vt:lpstr>
      <vt:lpstr>Descrierea cursului</vt:lpstr>
      <vt:lpstr>Activități desfășurate  </vt:lpstr>
      <vt:lpstr>PowerPoint Presentation</vt:lpstr>
      <vt:lpstr>Trello https://trello.com/areadnecourse01 </vt:lpstr>
      <vt:lpstr>Ziua 3</vt:lpstr>
      <vt:lpstr>PowerPoint Presentation</vt:lpstr>
      <vt:lpstr>PowerPoint Presentation</vt:lpstr>
      <vt:lpstr>PowerPoint Presentation</vt:lpstr>
      <vt:lpstr>PowerPoint Presentation</vt:lpstr>
      <vt:lpstr>Adobe Spark https://www.adobe.com/express/  </vt:lpstr>
      <vt:lpstr>Ziua 4</vt:lpstr>
      <vt:lpstr>Ziua 5 STEM Education</vt:lpstr>
      <vt:lpstr>Ziua 6 Excursie educațională într-un sit arheologic ,,Ancient Messini”</vt:lpstr>
      <vt:lpstr>PowerPoint Presentation</vt:lpstr>
      <vt:lpstr>Ziua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,,MAKING LESSONS MORE INTERESTING  BY FUN ACTIVITIES, GAMES  AND  ICT USAGE”</dc:title>
  <dc:creator>NAH</dc:creator>
  <cp:lastModifiedBy>NAH</cp:lastModifiedBy>
  <cp:revision>11</cp:revision>
  <dcterms:created xsi:type="dcterms:W3CDTF">2006-08-16T00:00:00Z</dcterms:created>
  <dcterms:modified xsi:type="dcterms:W3CDTF">2021-10-30T15:01:29Z</dcterms:modified>
</cp:coreProperties>
</file>